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0AA30-7D1E-4DFB-A621-DBDB68F16B0E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08B9-E151-45B9-9887-223D56D6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Это скульптуры великих людей. </a:t>
            </a:r>
            <a:br>
              <a:rPr lang="ru-RU" sz="4800" b="1" dirty="0" smtClean="0"/>
            </a:br>
            <a:r>
              <a:rPr lang="ru-RU" sz="4800" b="1" dirty="0" smtClean="0"/>
              <a:t>Вопрос: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кто </a:t>
            </a:r>
            <a:r>
              <a:rPr lang="ru-RU" sz="4800" b="1" dirty="0" smtClean="0"/>
              <a:t>изображён и какое историческое событие связано с этим человеком?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№1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0_8f890_be624d5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7656850" cy="5742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Слайд№2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3D_1_1407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836712"/>
            <a:ext cx="4320480" cy="5883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Слайд№3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1" y="836712"/>
            <a:ext cx="4435894" cy="591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Слайд№4</a:t>
            </a:r>
            <a:endParaRPr lang="ru-RU" dirty="0"/>
          </a:p>
        </p:txBody>
      </p:sp>
      <p:pic>
        <p:nvPicPr>
          <p:cNvPr id="3" name="Рисунок 2" descr="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196752"/>
            <a:ext cx="6768752" cy="5452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Слайд№5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3677176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8386814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Слайд№6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404723359_skulptura-sostoyaschaya-iz-figur-stalina-cherchillya-i-ruzvelta-so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1" y="908720"/>
            <a:ext cx="7776525" cy="5832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Слайд№7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2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809328"/>
            <a:ext cx="3456384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Желаю успехов в </a:t>
            </a:r>
            <a:r>
              <a:rPr lang="ru-RU" sz="7200" b="1" smtClean="0"/>
              <a:t>выполнении следующего </a:t>
            </a:r>
            <a:r>
              <a:rPr lang="ru-RU" sz="7200" b="1" dirty="0" smtClean="0"/>
              <a:t>задании.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Это скульптуры великих людей.  Вопрос:  кто изображён и какое историческое событие связано с этим человеком?</vt:lpstr>
      <vt:lpstr>Слайд №1 </vt:lpstr>
      <vt:lpstr>Слайд№2 </vt:lpstr>
      <vt:lpstr>Слайд№3 </vt:lpstr>
      <vt:lpstr>Слайд№4</vt:lpstr>
      <vt:lpstr>Слайд№5 </vt:lpstr>
      <vt:lpstr>Слайд№6 </vt:lpstr>
      <vt:lpstr>Слайд№7 </vt:lpstr>
      <vt:lpstr>Желаю успехов в выполнении следующего задании.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 скульптуры великих людей.  Вопрос: кто изображён и какое историческое событие свя зано с этим человеком?</dc:title>
  <dc:creator>1</dc:creator>
  <cp:lastModifiedBy>RePack by SPecialiST</cp:lastModifiedBy>
  <cp:revision>6</cp:revision>
  <dcterms:created xsi:type="dcterms:W3CDTF">2015-09-10T16:49:58Z</dcterms:created>
  <dcterms:modified xsi:type="dcterms:W3CDTF">2015-09-16T17:26:43Z</dcterms:modified>
</cp:coreProperties>
</file>